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9" autoAdjust="0"/>
    <p:restoredTop sz="94660"/>
  </p:normalViewPr>
  <p:slideViewPr>
    <p:cSldViewPr>
      <p:cViewPr>
        <p:scale>
          <a:sx n="90" d="100"/>
          <a:sy n="90" d="100"/>
        </p:scale>
        <p:origin x="-1050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AE38-F853-4A99-BE6E-8D89105A25C6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>
          <a:xfrm>
            <a:off x="-1" y="-14970"/>
            <a:ext cx="93600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4" y="739011"/>
            <a:ext cx="2786082" cy="20683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30" y="735690"/>
            <a:ext cx="2786082" cy="20716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rgbClr val="0070C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425" y="234846"/>
            <a:ext cx="796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Бесплатными путевками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обеспечиваются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14440"/>
            <a:ext cx="2786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Дети,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находящиеся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трудной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ситуации:</a:t>
            </a:r>
          </a:p>
          <a:p>
            <a:pPr lvl="0" algn="just"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одиноких родителей, дети из многодетных семей, дети из малообеспеченных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семей, дети находящиеся под опекой и попечительством,</a:t>
            </a:r>
          </a:p>
          <a:p>
            <a:pPr lvl="0" algn="just"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дети- инвалиды, и т.д.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2811438"/>
            <a:ext cx="50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" y="3273103"/>
            <a:ext cx="2809875" cy="346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3" y="3273103"/>
            <a:ext cx="2786083" cy="34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Фоны\Сосновая горка работ 2014\DSC0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739010"/>
            <a:ext cx="3000396" cy="207242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027" name="Picture 3" descr="C:\Users\User\Desktop\Фоны\Курорт Русь\EIF54pHn0p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132833"/>
            <a:ext cx="3076399" cy="22018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2885" y="3483741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SimSun"/>
              </a:rPr>
              <a:t>Документ,    удостоверяющий личность  заявителя; 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SimSun"/>
              </a:rPr>
              <a:t>Свидетельство  о    рождении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SimSun"/>
              </a:rPr>
              <a:t>ребенка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SimSun"/>
              </a:rPr>
              <a:t>Паспорт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SimSun"/>
              </a:rPr>
              <a:t>ребенка     (в случае достижения им   14-летнего возраста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SimSun"/>
              </a:rPr>
              <a:t>);</a:t>
            </a:r>
            <a:endParaRPr lang="ru-RU" sz="1600" b="1" dirty="0">
              <a:solidFill>
                <a:srgbClr val="002060"/>
              </a:solidFill>
              <a:latin typeface="Times New Roman"/>
              <a:ea typeface="SimSu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2267" y="3483041"/>
            <a:ext cx="27288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 </a:t>
            </a:r>
          </a:p>
          <a:p>
            <a:pPr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</a:t>
            </a:r>
          </a:p>
          <a:p>
            <a:pPr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принадлежность ребёнка к категории детей,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находящихся в трудной жизненной ситуации;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Справка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SimSun"/>
              </a:rPr>
              <a:t>медицинской </a:t>
            </a:r>
            <a:endParaRPr lang="ru-RU" sz="1400" b="1" dirty="0" smtClean="0">
              <a:solidFill>
                <a:srgbClr val="002060"/>
              </a:solidFill>
              <a:latin typeface="Times New Roman"/>
              <a:ea typeface="SimSun"/>
            </a:endParaRPr>
          </a:p>
          <a:p>
            <a:pPr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организации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SimSun"/>
              </a:rPr>
              <a:t>(медицинское заключение) об отсутствии у ребёнка медицинских противопоказаний к направлению в организации, обеспечивающие отдых и оздоровление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детей.</a:t>
            </a:r>
            <a:endParaRPr lang="ru-RU" sz="1400" b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3" y="739010"/>
            <a:ext cx="2786083" cy="207170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>
          <a:xfrm>
            <a:off x="-72293" y="-14970"/>
            <a:ext cx="93600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4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0070C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1311" y="142852"/>
            <a:ext cx="4176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Областное государственное бюджетное 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учреждение социального обслуживания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«Комплексный центр социального 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обслуживания населения г. Бодайбо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и Бодайбинского района»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6428" y="163590"/>
            <a:ext cx="27711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Наш адрес: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666901, г. Бодайбо,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 ул. Октябрьская,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дом  21-а,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Телефон: </a:t>
            </a:r>
            <a:r>
              <a:rPr lang="ru-RU" b="1" i="1" dirty="0">
                <a:solidFill>
                  <a:srgbClr val="002060"/>
                </a:solidFill>
              </a:rPr>
              <a:t>5-10-48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Директор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Башмакова </a:t>
            </a:r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Светлана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Геннадьевна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3897" y="3325203"/>
            <a:ext cx="252526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отдыха и  оздоровления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</a:t>
            </a:r>
          </a:p>
          <a:p>
            <a:pPr algn="ctr"/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 год </a:t>
            </a:r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08"/>
          <a:stretch/>
        </p:blipFill>
        <p:spPr>
          <a:xfrm>
            <a:off x="6266628" y="1196752"/>
            <a:ext cx="2682973" cy="192670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67980" y="1340768"/>
            <a:ext cx="357161" cy="4320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6024" y="289679"/>
            <a:ext cx="271290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SimSun"/>
              </a:rPr>
              <a:t>Компенсация</a:t>
            </a:r>
          </a:p>
          <a:p>
            <a:pPr indent="342900" algn="just">
              <a:spcAft>
                <a:spcPts val="0"/>
              </a:spcAft>
            </a:pPr>
            <a:endParaRPr lang="ru-RU" sz="1200" b="1" i="1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pPr indent="342900"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Компенсация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SimSun"/>
              </a:rPr>
              <a:t>части стоимости путевки в организации, обеспечивающие отдых и оздоровление детей (далее – компенсация), предоставляется в форме социальной выплаты одному из родителей либо иному законному представителю ребенка (далее – заявители), приобретшему за счет собственных средств для ребенка путевку в организацию, обеспечивающую отдых и оздоровление детей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.</a:t>
            </a:r>
          </a:p>
          <a:p>
            <a:pPr indent="342900" algn="ctr"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/>
                <a:ea typeface="SimSun"/>
              </a:rPr>
              <a:t>Компенсация предоставляется заявителю при условии, что среднедушевой  доход его семьи ниже двукратной величины прожиточного минимума, установленной в целом по Иркутской области в расчете на душу населения.</a:t>
            </a:r>
          </a:p>
          <a:p>
            <a:pPr indent="342900">
              <a:spcAft>
                <a:spcPts val="0"/>
              </a:spcAft>
            </a:pPr>
            <a:endParaRPr lang="ru-RU" sz="1400" b="1" dirty="0">
              <a:solidFill>
                <a:srgbClr val="002060"/>
              </a:solidFill>
              <a:effectLst/>
              <a:latin typeface="Times New Roman"/>
              <a:ea typeface="SimSu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6990" y="3971534"/>
            <a:ext cx="25814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Заявления принимаются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 09.01.2017 года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Режим работы: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пн.-пт. с 9.00 до 17.00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обед с 13.00 до 14.00</a:t>
            </a:r>
            <a:endParaRPr lang="ru-RU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259</Words>
  <Application>Microsoft Office PowerPoint</Application>
  <PresentationFormat>Экран (4:3)</PresentationFormat>
  <Paragraphs>49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Аня</cp:lastModifiedBy>
  <cp:revision>124</cp:revision>
  <cp:lastPrinted>2013-02-27T02:42:37Z</cp:lastPrinted>
  <dcterms:created xsi:type="dcterms:W3CDTF">2011-12-17T07:28:59Z</dcterms:created>
  <dcterms:modified xsi:type="dcterms:W3CDTF">2016-11-11T08:48:25Z</dcterms:modified>
</cp:coreProperties>
</file>