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15BD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59" autoAdjust="0"/>
    <p:restoredTop sz="99645" autoAdjust="0"/>
  </p:normalViewPr>
  <p:slideViewPr>
    <p:cSldViewPr>
      <p:cViewPr>
        <p:scale>
          <a:sx n="90" d="100"/>
          <a:sy n="90" d="100"/>
        </p:scale>
        <p:origin x="-1050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AE38-F853-4A99-BE6E-8D89105A25C6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87155-9FD8-4176-BA01-59451C8686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AE38-F853-4A99-BE6E-8D89105A25C6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87155-9FD8-4176-BA01-59451C8686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AE38-F853-4A99-BE6E-8D89105A25C6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87155-9FD8-4176-BA01-59451C8686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AE38-F853-4A99-BE6E-8D89105A25C6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87155-9FD8-4176-BA01-59451C8686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AE38-F853-4A99-BE6E-8D89105A25C6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87155-9FD8-4176-BA01-59451C8686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AE38-F853-4A99-BE6E-8D89105A25C6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87155-9FD8-4176-BA01-59451C8686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AE38-F853-4A99-BE6E-8D89105A25C6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87155-9FD8-4176-BA01-59451C8686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AE38-F853-4A99-BE6E-8D89105A25C6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87155-9FD8-4176-BA01-59451C8686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AE38-F853-4A99-BE6E-8D89105A25C6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87155-9FD8-4176-BA01-59451C8686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AE38-F853-4A99-BE6E-8D89105A25C6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87155-9FD8-4176-BA01-59451C8686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AE38-F853-4A99-BE6E-8D89105A25C6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87155-9FD8-4176-BA01-59451C8686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0AE38-F853-4A99-BE6E-8D89105A25C6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87155-9FD8-4176-BA01-59451C8686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2"/>
          <a:stretch/>
        </p:blipFill>
        <p:spPr>
          <a:xfrm>
            <a:off x="0" y="0"/>
            <a:ext cx="9360024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215074" y="739010"/>
            <a:ext cx="2786082" cy="211848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0030" y="735690"/>
            <a:ext cx="2786082" cy="2071631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n w="57150">
                <a:solidFill>
                  <a:srgbClr val="0070C0"/>
                </a:solidFill>
              </a:ln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8425" y="234846"/>
            <a:ext cx="7963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Путевками обеспечиваются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48512" y="830297"/>
            <a:ext cx="2671611" cy="1938992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Дети,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работающих родителей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оплата путевки в размере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20%,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проезд  за счет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родителей)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67744" y="2811438"/>
            <a:ext cx="5153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Перечень необходимых документов: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49" y="3273103"/>
            <a:ext cx="2809875" cy="346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73" y="3273103"/>
            <a:ext cx="2786083" cy="3480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6208755" y="3370192"/>
            <a:ext cx="285553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SimSun"/>
              </a:rPr>
              <a:t>Заявление (законного представителя ребенка)</a:t>
            </a:r>
          </a:p>
          <a:p>
            <a:pPr lvl="0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SimSun"/>
              </a:rPr>
              <a:t>Копию 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ea typeface="SimSun"/>
              </a:rPr>
              <a:t>свидетельства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SimSun"/>
              </a:rPr>
              <a:t>о рождении (или паспорт) ребенка</a:t>
            </a:r>
          </a:p>
          <a:p>
            <a:pPr lvl="0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b="1" dirty="0" smtClean="0">
                <a:solidFill>
                  <a:srgbClr val="002060"/>
                </a:solidFill>
                <a:latin typeface="Times New Roman"/>
                <a:ea typeface="SimSun"/>
              </a:rPr>
              <a:t>Копию документа удостоверяющего личность законного представителя.</a:t>
            </a:r>
          </a:p>
        </p:txBody>
      </p:sp>
      <p:pic>
        <p:nvPicPr>
          <p:cNvPr id="1026" name="Picture 2" descr="C:\Users\User\Desktop\Фоны\Сосновая горка работ 2014\DSC005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5981" y="739010"/>
            <a:ext cx="2744268" cy="212304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</p:pic>
      <p:pic>
        <p:nvPicPr>
          <p:cNvPr id="13" name="Picture 4" descr="C:\Users\User\Desktop\Фоны\Курорт Русь\ДОЛ (3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5860" y="739010"/>
            <a:ext cx="2720855" cy="204620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</p:pic>
      <p:sp>
        <p:nvSpPr>
          <p:cNvPr id="25" name="Прямоугольник 24"/>
          <p:cNvSpPr/>
          <p:nvPr/>
        </p:nvSpPr>
        <p:spPr>
          <a:xfrm>
            <a:off x="214282" y="3357562"/>
            <a:ext cx="264320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b="1" dirty="0" smtClean="0">
                <a:solidFill>
                  <a:srgbClr val="002060"/>
                </a:solidFill>
                <a:latin typeface="Times New Roman"/>
                <a:ea typeface="SimSun"/>
              </a:rPr>
              <a:t> Копия трудовой книжки законного представителя, заверенная надлежащим образом по месту работы(или справка с места работы, подтверждающая, что заявитель является работником данной организации)</a:t>
            </a:r>
            <a:endParaRPr lang="ru-RU" b="1" dirty="0">
              <a:solidFill>
                <a:srgbClr val="002060"/>
              </a:solidFill>
              <a:latin typeface="Times New Roman"/>
              <a:ea typeface="SimSu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85315" y="3299075"/>
            <a:ext cx="2998853" cy="341632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Справка медицинской 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рганизации (медицинское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заключение) об отсутствии у ребёнка медицинских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противопоказаний к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направлению в организации,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обеспечивающие отдых и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оздоровление детей.</a:t>
            </a:r>
          </a:p>
          <a:p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59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2"/>
          <a:stretch/>
        </p:blipFill>
        <p:spPr>
          <a:xfrm>
            <a:off x="0" y="-142900"/>
            <a:ext cx="9144000" cy="70009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215074" y="142852"/>
            <a:ext cx="2786082" cy="657229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14678" y="142852"/>
            <a:ext cx="2786082" cy="657229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142852"/>
            <a:ext cx="2786082" cy="657229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57150">
                <a:solidFill>
                  <a:srgbClr val="0070C0"/>
                </a:solidFill>
              </a:ln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86511" y="142852"/>
            <a:ext cx="26432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 smtClean="0">
                <a:solidFill>
                  <a:srgbClr val="002060"/>
                </a:solidFill>
              </a:rPr>
              <a:t>Областное государственное бюджетное учреждение социального обслуживания</a:t>
            </a:r>
          </a:p>
          <a:p>
            <a:pPr algn="ctr"/>
            <a:r>
              <a:rPr lang="ru-RU" sz="1200" b="1" i="1" dirty="0" smtClean="0">
                <a:solidFill>
                  <a:srgbClr val="002060"/>
                </a:solidFill>
              </a:rPr>
              <a:t>«Комплексный центр социального </a:t>
            </a:r>
          </a:p>
          <a:p>
            <a:pPr algn="ctr"/>
            <a:r>
              <a:rPr lang="ru-RU" sz="1200" b="1" i="1" dirty="0" smtClean="0">
                <a:solidFill>
                  <a:srgbClr val="002060"/>
                </a:solidFill>
              </a:rPr>
              <a:t>обслуживания населения </a:t>
            </a:r>
          </a:p>
          <a:p>
            <a:pPr algn="ctr"/>
            <a:r>
              <a:rPr lang="ru-RU" sz="1200" b="1" i="1" dirty="0" smtClean="0">
                <a:solidFill>
                  <a:srgbClr val="002060"/>
                </a:solidFill>
              </a:rPr>
              <a:t>г. Бодайбо и Бодайбинского района»</a:t>
            </a:r>
            <a:endParaRPr lang="ru-RU" sz="1200" b="1" i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86428" y="163590"/>
            <a:ext cx="277114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b="1" dirty="0">
              <a:solidFill>
                <a:srgbClr val="002060"/>
              </a:solidFill>
              <a:latin typeface="Times New Roman"/>
              <a:ea typeface="SimSun"/>
            </a:endParaRP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b="1" i="1" dirty="0" smtClean="0"/>
          </a:p>
          <a:p>
            <a:pPr algn="ctr"/>
            <a:endParaRPr lang="ru-RU" b="1" i="1" dirty="0" smtClean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45484" y="3866429"/>
            <a:ext cx="2525260" cy="215443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i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Обеспечение</a:t>
            </a:r>
          </a:p>
          <a:p>
            <a:pPr algn="ctr"/>
            <a:r>
              <a:rPr lang="ru-RU" sz="2400" b="1" i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отдыха и  оздоровления</a:t>
            </a:r>
          </a:p>
          <a:p>
            <a:pPr algn="ctr"/>
            <a:r>
              <a:rPr lang="ru-RU" sz="2400" b="1" i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детей</a:t>
            </a:r>
          </a:p>
          <a:p>
            <a:pPr algn="ctr"/>
            <a:endParaRPr lang="ru-RU" sz="2400" b="1" i="1" dirty="0" smtClean="0">
              <a:ln w="11430"/>
              <a:solidFill>
                <a:srgbClr val="C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1400" b="1" i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2017 год</a:t>
            </a:r>
            <a:endParaRPr lang="ru-RU" sz="1400" b="1" i="1" dirty="0">
              <a:ln w="11430"/>
              <a:solidFill>
                <a:srgbClr val="C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608"/>
          <a:stretch/>
        </p:blipFill>
        <p:spPr>
          <a:xfrm>
            <a:off x="6286511" y="1723519"/>
            <a:ext cx="2632103" cy="1822225"/>
          </a:xfrm>
          <a:prstGeom prst="rect">
            <a:avLst/>
          </a:prstGeom>
          <a:ln w="28575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Рисунок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41932" y="1817663"/>
            <a:ext cx="534523" cy="571504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3357554" y="1428737"/>
            <a:ext cx="250033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i="1" dirty="0" smtClean="0">
                <a:solidFill>
                  <a:srgbClr val="002060"/>
                </a:solidFill>
              </a:rPr>
              <a:t>Наш адрес:</a:t>
            </a:r>
          </a:p>
          <a:p>
            <a:pPr lvl="0" algn="ctr"/>
            <a:r>
              <a:rPr lang="ru-RU" sz="2000" b="1" i="1" dirty="0" smtClean="0">
                <a:solidFill>
                  <a:srgbClr val="002060"/>
                </a:solidFill>
              </a:rPr>
              <a:t>666901, г. Бодайбо,</a:t>
            </a:r>
          </a:p>
          <a:p>
            <a:pPr lvl="0" algn="ctr"/>
            <a:r>
              <a:rPr lang="ru-RU" sz="2000" b="1" i="1" dirty="0" smtClean="0">
                <a:solidFill>
                  <a:srgbClr val="002060"/>
                </a:solidFill>
              </a:rPr>
              <a:t> ул. Октябрьская,</a:t>
            </a:r>
          </a:p>
          <a:p>
            <a:pPr lvl="0" algn="ctr"/>
            <a:r>
              <a:rPr lang="ru-RU" sz="2000" b="1" i="1" dirty="0" smtClean="0">
                <a:solidFill>
                  <a:srgbClr val="002060"/>
                </a:solidFill>
              </a:rPr>
              <a:t>дом  21 «А»,</a:t>
            </a:r>
          </a:p>
          <a:p>
            <a:pPr lvl="0" algn="ctr"/>
            <a:r>
              <a:rPr lang="ru-RU" sz="2000" b="1" i="1" dirty="0" smtClean="0">
                <a:solidFill>
                  <a:srgbClr val="002060"/>
                </a:solidFill>
              </a:rPr>
              <a:t>Телефон 5-10-48.</a:t>
            </a:r>
          </a:p>
          <a:p>
            <a:pPr lvl="0" algn="ctr"/>
            <a:endParaRPr lang="ru-RU" sz="2000" b="1" i="1" dirty="0" smtClean="0">
              <a:solidFill>
                <a:srgbClr val="002060"/>
              </a:solidFill>
            </a:endParaRPr>
          </a:p>
          <a:p>
            <a:pPr lvl="0" algn="ctr"/>
            <a:r>
              <a:rPr lang="ru-RU" sz="2000" b="1" i="1" dirty="0" smtClean="0">
                <a:solidFill>
                  <a:srgbClr val="C00000"/>
                </a:solidFill>
              </a:rPr>
              <a:t>Директор </a:t>
            </a:r>
          </a:p>
          <a:p>
            <a:pPr lvl="0" algn="ctr"/>
            <a:r>
              <a:rPr lang="ru-RU" sz="2000" b="1" i="1" dirty="0" smtClean="0">
                <a:solidFill>
                  <a:srgbClr val="C00000"/>
                </a:solidFill>
              </a:rPr>
              <a:t> Башмакова </a:t>
            </a:r>
          </a:p>
          <a:p>
            <a:pPr lvl="0" algn="ctr"/>
            <a:r>
              <a:rPr lang="ru-RU" sz="2000" b="1" i="1" dirty="0" smtClean="0">
                <a:solidFill>
                  <a:srgbClr val="C00000"/>
                </a:solidFill>
              </a:rPr>
              <a:t>Светлана Геннадьевна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pic>
        <p:nvPicPr>
          <p:cNvPr id="12" name="Picture 3" descr="C:\Users\User\Desktop\Фоны\Курорт Русь\EIF54pHn0p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8563" y="350877"/>
            <a:ext cx="2670792" cy="158918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54" y="2103415"/>
            <a:ext cx="2668801" cy="1615327"/>
          </a:xfrm>
          <a:prstGeom prst="rect">
            <a:avLst/>
          </a:prstGeom>
          <a:ln w="28575">
            <a:solidFill>
              <a:srgbClr val="0070C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8687" y="4000504"/>
            <a:ext cx="26943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Заявления принимаются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09.01.2017 года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Режим работы: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пн.-пт. с 9.00 до 17.00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обед с 13.00 до 14.00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93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1301</TotalTime>
  <Words>173</Words>
  <Application>Microsoft Office PowerPoint</Application>
  <PresentationFormat>Экран (4:3)</PresentationFormat>
  <Paragraphs>41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Аня</cp:lastModifiedBy>
  <cp:revision>128</cp:revision>
  <cp:lastPrinted>2013-02-27T02:42:37Z</cp:lastPrinted>
  <dcterms:created xsi:type="dcterms:W3CDTF">2011-12-17T07:28:59Z</dcterms:created>
  <dcterms:modified xsi:type="dcterms:W3CDTF">2016-12-08T06:36:02Z</dcterms:modified>
</cp:coreProperties>
</file>